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5" r:id="rId5"/>
    <p:sldId id="310" r:id="rId6"/>
    <p:sldId id="311" r:id="rId7"/>
    <p:sldId id="319" r:id="rId8"/>
    <p:sldId id="312" r:id="rId9"/>
    <p:sldId id="313" r:id="rId10"/>
    <p:sldId id="314" r:id="rId11"/>
    <p:sldId id="315" r:id="rId12"/>
    <p:sldId id="316" r:id="rId13"/>
    <p:sldId id="317" r:id="rId14"/>
    <p:sldId id="318" r:id="rId15"/>
  </p:sldIdLst>
  <p:sldSz cx="12188825" cy="6858000"/>
  <p:notesSz cx="6858000" cy="9144000"/>
  <p:custDataLst>
    <p:tags r:id="rId18"/>
  </p:custDataLst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118" d="100"/>
          <a:sy n="118" d="100"/>
        </p:scale>
        <p:origin x="312" y="9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8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DA61EFE9-9F30-4528-BDDA-C859CD15CA56}" type="datetime1">
              <a:rPr lang="es-ES" smtClean="0"/>
              <a:t>20/06/2017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es-ES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27373BEA-F5F3-4B6E-BA6B-D76E24101839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 smtClean="0"/>
              <a:t>Haga clic para modificar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F1AC609F-0362-4067-A47A-9F1CA2E45A65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932AED9F-A6BB-400D-8F4D-616EB46A9405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3D505D98-D4C1-4348-8F39-108EE2C76C21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A12EF1AF-E5B2-41DB-BFF8-672C5BBF646A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algn="r"/>
            <a:fld id="{8E17C630-F8FA-4DCB-87FA-91D30885A2FD}" type="datetime1">
              <a:rPr lang="es-ES" smtClean="0"/>
              <a:pPr algn="r"/>
              <a:t>20/06/2017</a:t>
            </a:fld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724076C6-356A-48AB-A8EF-572AE4A11929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E4A686D9-BDBD-4090-B19D-04E04F3CB648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D1B4D0FB-1285-4974-8D4E-BCFCC0FA7978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9C3D96D5-80C9-4ED7-89C2-CE590C3C6CB2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>
              <a:defRPr/>
            </a:lvl1pPr>
          </a:lstStyle>
          <a:p>
            <a:fld id="{DA911BAB-2490-48FD-81BA-E5EB85DA87AE}" type="datetime1">
              <a:rPr lang="es-ES" smtClean="0"/>
              <a:pPr/>
              <a:t>20/06/2017</a:t>
            </a:fld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7170E197-1079-4777-8273-53286CD6A787}" type="datetime1">
              <a:rPr lang="es-ES" smtClean="0"/>
              <a:pPr algn="r"/>
              <a:t>20/06/2017</a:t>
            </a:fld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6.wdp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2277988" y="188640"/>
            <a:ext cx="10369152" cy="28956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rtlCol="0" anchor="t">
            <a:noAutofit/>
            <a:sp3d extrusionH="57150">
              <a:bevelT w="38100" h="38100"/>
            </a:sp3d>
          </a:bodyPr>
          <a:lstStyle/>
          <a:p>
            <a:r>
              <a:rPr lang="es-CL" sz="4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ILUSTRE MUNICIPALIDAD DE </a:t>
            </a:r>
            <a:r>
              <a:rPr lang="es-CL" sz="40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PERALILLO</a:t>
            </a:r>
            <a:br>
              <a:rPr lang="es-CL" sz="40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L" sz="4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CL" sz="4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L" sz="4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EXAMEN </a:t>
            </a:r>
            <a:r>
              <a:rPr lang="es-CL" sz="40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 TÍTULO:</a:t>
            </a:r>
            <a:br>
              <a:rPr lang="es-CL" sz="40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L" sz="4000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“SOFTWARE ADMINISTRACIÓN DE            BODEGA”</a:t>
            </a:r>
            <a:endParaRPr lang="es-ES" sz="4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9982844" y="4149080"/>
            <a:ext cx="2028249" cy="2564969"/>
          </a:xfrm>
          <a:prstGeom prst="rect">
            <a:avLst/>
          </a:prstGeom>
          <a:solidFill>
            <a:srgbClr val="001636"/>
          </a:solidFill>
          <a:ln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Imagen 4" descr="C:\Users\Nicolas Avila B\Documents\Visual Studio 2013\Projects\logo.png"/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4853" y="4248407"/>
            <a:ext cx="1872208" cy="242095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7" name="Rectángulo 6"/>
          <p:cNvSpPr/>
          <p:nvPr/>
        </p:nvSpPr>
        <p:spPr>
          <a:xfrm>
            <a:off x="162582" y="113184"/>
            <a:ext cx="2043397" cy="2883768"/>
          </a:xfrm>
          <a:prstGeom prst="rect">
            <a:avLst/>
          </a:prstGeom>
          <a:solidFill>
            <a:srgbClr val="001636"/>
          </a:solidFill>
          <a:ln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6" name="Imagen 5" descr="D:\Users\Nicolas Avila Biskup\Desktop\Proyecto Titulo\Programa (Proyecto de Titulo)\ProyBodega1.1\Portada.png"/>
          <p:cNvPicPr/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99" y="261638"/>
            <a:ext cx="1729028" cy="2570723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  <a:softEdge rad="0"/>
          </a:effectLst>
        </p:spPr>
      </p:pic>
      <p:sp>
        <p:nvSpPr>
          <p:cNvPr id="9" name="Título 2"/>
          <p:cNvSpPr txBox="1">
            <a:spLocks/>
          </p:cNvSpPr>
          <p:nvPr/>
        </p:nvSpPr>
        <p:spPr>
          <a:xfrm>
            <a:off x="195225" y="3933055"/>
            <a:ext cx="8995531" cy="27809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 anchor="t">
            <a:noAutofit/>
            <a:sp3d extrusionH="57150">
              <a:bevelT w="38100" h="38100"/>
            </a:sp3d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2700"/>
              </a:lnSpc>
            </a:pPr>
            <a:r>
              <a:rPr lang="es-CL" sz="2000" b="1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GRUPO DE TRABAJO: </a:t>
            </a:r>
          </a:p>
          <a:p>
            <a:pPr marL="342900" indent="-342900">
              <a:lnSpc>
                <a:spcPts val="2700"/>
              </a:lnSpc>
              <a:buClr>
                <a:schemeClr val="tx2">
                  <a:lumMod val="25000"/>
                </a:schemeClr>
              </a:buClr>
              <a:buFont typeface="Arial" panose="020B0604020202020204" pitchFamily="34" charset="0"/>
              <a:buChar char="•"/>
            </a:pPr>
            <a:r>
              <a:rPr lang="es-CL" sz="2000" b="1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NICOLÁS ÁVILA BISKUPOVIC.</a:t>
            </a:r>
          </a:p>
          <a:p>
            <a:pPr marL="342900" indent="-342900">
              <a:lnSpc>
                <a:spcPts val="2700"/>
              </a:lnSpc>
              <a:buClr>
                <a:schemeClr val="tx2">
                  <a:lumMod val="25000"/>
                </a:schemeClr>
              </a:buClr>
              <a:buFont typeface="Arial" panose="020B0604020202020204" pitchFamily="34" charset="0"/>
              <a:buChar char="•"/>
            </a:pPr>
            <a:r>
              <a:rPr lang="es-CL" sz="2000" b="1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MARIO GONZÁLEZ GUERRERO.</a:t>
            </a:r>
          </a:p>
          <a:p>
            <a:pPr marL="342900" indent="-342900">
              <a:lnSpc>
                <a:spcPts val="2700"/>
              </a:lnSpc>
              <a:buClr>
                <a:schemeClr val="tx2">
                  <a:lumMod val="25000"/>
                </a:schemeClr>
              </a:buClr>
              <a:buFont typeface="Arial" panose="020B0604020202020204" pitchFamily="34" charset="0"/>
              <a:buChar char="•"/>
            </a:pPr>
            <a:r>
              <a:rPr lang="es-CL" sz="2000" b="1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SEBASTIÁN ALVAREZ RUBILAR.</a:t>
            </a:r>
          </a:p>
          <a:p>
            <a:pPr>
              <a:lnSpc>
                <a:spcPts val="2700"/>
              </a:lnSpc>
            </a:pPr>
            <a:endParaRPr lang="es-CL" sz="2000" b="1" dirty="0" smtClean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2700"/>
              </a:lnSpc>
            </a:pPr>
            <a:r>
              <a:rPr lang="es-CL" sz="2000" b="1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FECHA: 20 - 06 - 2017</a:t>
            </a:r>
          </a:p>
          <a:p>
            <a:pPr>
              <a:lnSpc>
                <a:spcPts val="2700"/>
              </a:lnSpc>
            </a:pPr>
            <a:r>
              <a:rPr lang="es-CL" sz="2000" b="1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EXAMEN TÍTULO: TÉCNICO PROGRAMACIÓN COMPUTACIONAL.</a:t>
            </a:r>
          </a:p>
          <a:p>
            <a:pPr>
              <a:lnSpc>
                <a:spcPts val="2700"/>
              </a:lnSpc>
            </a:pPr>
            <a:r>
              <a:rPr lang="es-CL" sz="2000" b="1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SEDE: INSTITUTO AIEP – SAN FERNANDO</a:t>
            </a: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 thruBlk="1"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7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25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7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 animBg="1"/>
      <p:bldP spid="7" grpId="0" animBg="1"/>
      <p:bldP spid="9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69876" y="1844824"/>
            <a:ext cx="10513168" cy="5013176"/>
          </a:xfrm>
        </p:spPr>
        <p:txBody>
          <a:bodyPr>
            <a:normAutofit/>
          </a:bodyPr>
          <a:lstStyle/>
          <a:p>
            <a:r>
              <a:rPr lang="es-CL" sz="2000" dirty="0">
                <a:latin typeface="Arial" panose="020B0604020202020204" pitchFamily="34" charset="0"/>
                <a:cs typeface="Arial" panose="020B0604020202020204" pitchFamily="34" charset="0"/>
              </a:rPr>
              <a:t>Nuestro equipo de trabajo se unificó para la recopilación de requerimientos de la empresa estudiada, tomando en cuenta factores positivos y negativos de la misma. Obtenido todo los recursos, se comenzó a formar el equipo para la puesta en marcha del proyecto del municipio, ahí nos basamos en codificación en VB.NET, gestores de base de datos, y un apartado para la colocación de un login o contraseña para seguridad.</a:t>
            </a:r>
          </a:p>
          <a:p>
            <a:endParaRPr lang="es-CL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L" sz="2000" dirty="0">
                <a:latin typeface="Arial" panose="020B0604020202020204" pitchFamily="34" charset="0"/>
                <a:cs typeface="Arial" panose="020B0604020202020204" pitchFamily="34" charset="0"/>
              </a:rPr>
              <a:t>Comentamos con el alcalde y personas involucradas en el software, que realizaremos capacitaciones y reuniones para la ejecución y posteriores modificaciones que se realicen.</a:t>
            </a:r>
          </a:p>
          <a:p>
            <a:endParaRPr lang="es-CL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L" sz="2000" dirty="0">
                <a:latin typeface="Arial" panose="020B0604020202020204" pitchFamily="34" charset="0"/>
                <a:cs typeface="Arial" panose="020B0604020202020204" pitchFamily="34" charset="0"/>
              </a:rPr>
              <a:t>El proyecto fue realizado con unión de conocimientos del área de informática, aquí las ideas fueron claras y específicas a la hora de realizar el programa, ya que todos nos manejamos en ciertas áreas del proyecto, uno aportando en codificación, otro en encuestas y datos asociados,  otro integrante en presupuestos, etc.</a:t>
            </a:r>
          </a:p>
          <a:p>
            <a:pPr marL="342900" indent="-342900" algn="just">
              <a:buClr>
                <a:schemeClr val="tx2">
                  <a:lumMod val="25000"/>
                </a:schemeClr>
              </a:buClr>
            </a:pP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522413" y="188640"/>
            <a:ext cx="9144001" cy="137160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CL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CONCLUSIÓN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1629916" y="3284984"/>
            <a:ext cx="9289032" cy="6515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POR SU ATENCIÓN, MUCHAS GRACIAS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57831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10" presetClass="exit" presetSubtype="0" fill="hold" grpId="1" nodeType="after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4" grpId="1"/>
      <p:bldP spid="5" grpId="0"/>
      <p:bldP spid="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7246540" y="1988840"/>
            <a:ext cx="3240360" cy="4680520"/>
          </a:xfrm>
          <a:prstGeom prst="rect">
            <a:avLst/>
          </a:prstGeom>
          <a:solidFill>
            <a:srgbClr val="001636"/>
          </a:solidFill>
          <a:ln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es-CL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522413" y="188640"/>
            <a:ext cx="9144001" cy="137160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CL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PRUEBA DEL PROGRAMA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90556" y="2132856"/>
            <a:ext cx="2952329" cy="43924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1197868" y="1988840"/>
            <a:ext cx="5256584" cy="3024336"/>
          </a:xfrm>
        </p:spPr>
        <p:txBody>
          <a:bodyPr>
            <a:normAutofit/>
          </a:bodyPr>
          <a:lstStyle/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000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 continuación, les mostraremos nuestro programa o software de control de bodega, en este caso del establecimiento en concreto.</a:t>
            </a: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50312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69876" y="1978495"/>
            <a:ext cx="9134391" cy="3466729"/>
          </a:xfrm>
        </p:spPr>
        <p:txBody>
          <a:bodyPr rtlCol="0">
            <a:normAutofit/>
          </a:bodyPr>
          <a:lstStyle/>
          <a:p>
            <a:pPr rtl="0">
              <a:buClr>
                <a:schemeClr val="tx2">
                  <a:lumMod val="25000"/>
                </a:schemeClr>
              </a:buClr>
            </a:pPr>
            <a:r>
              <a:rPr lang="es-ES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RESEÑA INICIAL.</a:t>
            </a:r>
          </a:p>
          <a:p>
            <a:pPr rtl="0">
              <a:buClr>
                <a:schemeClr val="tx2">
                  <a:lumMod val="25000"/>
                </a:schemeClr>
              </a:buClr>
            </a:pPr>
            <a:r>
              <a:rPr lang="es-ES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INTRODUCCIÓN.</a:t>
            </a:r>
          </a:p>
          <a:p>
            <a:pPr rtl="0">
              <a:buClr>
                <a:schemeClr val="tx2">
                  <a:lumMod val="25000"/>
                </a:schemeClr>
              </a:buClr>
            </a:pPr>
            <a:r>
              <a:rPr lang="es-ES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IDENTIFICACIÓN DE LA PROBLEMÁTICA.</a:t>
            </a:r>
          </a:p>
          <a:p>
            <a:pPr>
              <a:buClr>
                <a:schemeClr val="tx2">
                  <a:lumMod val="25000"/>
                </a:schemeClr>
              </a:buClr>
            </a:pPr>
            <a:r>
              <a:rPr lang="es-ES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SOLUCIÓN DE LA PROBLEMÁTICA</a:t>
            </a:r>
            <a:r>
              <a:rPr lang="es-ES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Clr>
                <a:schemeClr val="tx2">
                  <a:lumMod val="25000"/>
                </a:schemeClr>
              </a:buClr>
            </a:pPr>
            <a:r>
              <a:rPr lang="es-ES" dirty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CONCLUSIÓN.</a:t>
            </a:r>
          </a:p>
          <a:p>
            <a:pPr>
              <a:buClr>
                <a:schemeClr val="tx2">
                  <a:lumMod val="25000"/>
                </a:schemeClr>
              </a:buClr>
            </a:pPr>
            <a:r>
              <a:rPr lang="es-ES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PRUEBA </a:t>
            </a:r>
            <a:r>
              <a:rPr lang="es-ES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DEL PROGRAMA</a:t>
            </a:r>
            <a:r>
              <a:rPr lang="es-ES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" dirty="0" smtClean="0">
              <a:effectLst>
                <a:outerShdw blurRad="63500" dist="76200" dir="3000000" algn="tl" rotWithShape="0">
                  <a:prstClr val="black">
                    <a:alpha val="5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ítulo 2"/>
          <p:cNvSpPr txBox="1">
            <a:spLocks/>
          </p:cNvSpPr>
          <p:nvPr/>
        </p:nvSpPr>
        <p:spPr>
          <a:xfrm>
            <a:off x="1522413" y="1052736"/>
            <a:ext cx="10369152" cy="5124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 anchor="b">
            <a:noAutofit/>
            <a:sp3d extrusionH="57150">
              <a:bevelT w="38100" h="38100"/>
            </a:sp3d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ÍNDICE</a:t>
            </a:r>
            <a:endParaRPr lang="es-CL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413892" y="3212976"/>
            <a:ext cx="9577064" cy="3384376"/>
          </a:xfrm>
          <a:prstGeom prst="rect">
            <a:avLst/>
          </a:prstGeom>
          <a:solidFill>
            <a:srgbClr val="001636"/>
          </a:solidFill>
          <a:ln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847056"/>
            <a:ext cx="9144001" cy="709735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CL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RESEÑA INICIAL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34382" y="1834479"/>
            <a:ext cx="9756574" cy="4762873"/>
          </a:xfrm>
        </p:spPr>
        <p:txBody>
          <a:bodyPr>
            <a:noAutofit/>
          </a:bodyPr>
          <a:lstStyle/>
          <a:p>
            <a:pPr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Peralillo </a:t>
            </a:r>
            <a:r>
              <a:rPr lang="es-CL" sz="2000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está en </a:t>
            </a:r>
            <a:r>
              <a:rPr lang="es-CL" sz="2000" dirty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 Provincia de </a:t>
            </a:r>
            <a:r>
              <a:rPr lang="es-CL" sz="2000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Colchagua</a:t>
            </a:r>
            <a:r>
              <a:rPr lang="es-CL" sz="2000" dirty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s-CL" sz="2000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L" sz="2000" dirty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s-CL" sz="2000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comuna abarca </a:t>
            </a:r>
            <a:r>
              <a:rPr lang="es-CL" sz="2000" dirty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una superficie de 282,61 km² y una población de 9.729 habitantes (Censo INE Año 2002</a:t>
            </a:r>
            <a:r>
              <a:rPr lang="es-CL" sz="2000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). Su población está netamente vinculado a la agricultura, a fines de marzo o a inicios de abril se realiza la vendimia que se realiza en el parque municipal.</a:t>
            </a:r>
            <a:endParaRPr lang="es-CL" sz="2000" dirty="0">
              <a:effectLst>
                <a:outerShdw blurRad="63500" dist="76200" dir="3000000" algn="tl" rotWithShape="0">
                  <a:prstClr val="black">
                    <a:alpha val="5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907" y="3365933"/>
            <a:ext cx="4279377" cy="30896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437" y="3356992"/>
            <a:ext cx="4916504" cy="31164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50890241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1629916" y="2060848"/>
            <a:ext cx="4536504" cy="3384376"/>
          </a:xfrm>
          <a:prstGeom prst="rect">
            <a:avLst/>
          </a:prstGeom>
          <a:solidFill>
            <a:srgbClr val="001636"/>
          </a:solidFill>
          <a:ln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847056"/>
            <a:ext cx="9144001" cy="709735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CL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52862" y="1916832"/>
            <a:ext cx="5026125" cy="4762873"/>
          </a:xfrm>
        </p:spPr>
        <p:txBody>
          <a:bodyPr>
            <a:noAutofit/>
          </a:bodyPr>
          <a:lstStyle/>
          <a:p>
            <a:pPr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En el presente proyecto nos dedicaremos a confeccionar un programa informático, para gestión de bodega en la Municipalidad de Peralillo</a:t>
            </a:r>
            <a:r>
              <a:rPr lang="es-CL" sz="2000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CL" sz="2000" dirty="0">
              <a:effectLst>
                <a:outerShdw blurRad="63500" dist="76200" dir="3000000" algn="tl" rotWithShape="0">
                  <a:prstClr val="black">
                    <a:alpha val="5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Para la Identificación de las necesidades a cubrir en el Municipio, se hará uso de las herramientas utilizadas en clases para identificar la problemática y diversos factores contribuyentes a la hora de realizar el proyecto, técnicas como la Toma de Requerimientos, Casos de uso, Encuestas, Análisis FODA, Factibilidades, Carta </a:t>
            </a:r>
            <a:r>
              <a:rPr lang="es-CL" sz="2000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Gantt, </a:t>
            </a:r>
            <a:r>
              <a:rPr lang="es-CL" sz="2000" dirty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entre otras de las utilidades para lograr el objetivo dado</a:t>
            </a:r>
            <a:r>
              <a:rPr lang="es-CL" sz="2000" dirty="0" smtClean="0">
                <a:effectLst>
                  <a:outerShdw blurRad="63500" dist="76200" dir="3000000" algn="tl" rotWithShape="0">
                    <a:prstClr val="black">
                      <a:alpha val="5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CL" sz="2000" dirty="0">
              <a:effectLst>
                <a:outerShdw blurRad="63500" dist="76200" dir="3000000" algn="tl" rotWithShape="0">
                  <a:prstClr val="black">
                    <a:alpha val="5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Resultado de imagen para municipalidad de peralillo frente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932" y="2204864"/>
            <a:ext cx="4290856" cy="310717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281943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6310436" y="2308902"/>
            <a:ext cx="5112568" cy="3280337"/>
          </a:xfrm>
          <a:prstGeom prst="rect">
            <a:avLst/>
          </a:prstGeom>
          <a:solidFill>
            <a:srgbClr val="001636"/>
          </a:solidFill>
          <a:ln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692696"/>
            <a:ext cx="9468543" cy="86754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>
            <a:normAutofit/>
            <a:sp3d extrusionH="57150">
              <a:bevelT w="38100" h="38100"/>
            </a:sp3d>
          </a:bodyPr>
          <a:lstStyle/>
          <a:p>
            <a:r>
              <a:rPr lang="es-ES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IDENTIFICACIÓN DE LA PROBLEMÁTICA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69876" y="2016985"/>
            <a:ext cx="4932039" cy="4724383"/>
          </a:xfrm>
        </p:spPr>
        <p:txBody>
          <a:bodyPr>
            <a:normAutofit/>
          </a:bodyPr>
          <a:lstStyle/>
          <a:p>
            <a:pPr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 la nueva administración presente, se observo que no existía un programa clave para la gestión de los artículos de la bodega correspondiente a la Municipalidad de Peralillo, lo cual finanzas está obligadamente administrar con planillas de Excel e informes el conteo de los productos siendo un trabajo engorroso y menos intuitivo</a:t>
            </a:r>
            <a:r>
              <a:rPr lang="es-CL" sz="2000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Alcalde Don Carlos Utman </a:t>
            </a:r>
            <a:r>
              <a:rPr lang="es-CL" sz="2000" dirty="0" err="1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Goldschmid</a:t>
            </a: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y el Jefe de Informática, nos solicitó un sistema de bodega para poder tener una administración más limpia, ágil , rápida y simple.</a:t>
            </a:r>
          </a:p>
          <a:p>
            <a:endParaRPr lang="es-CL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4" name="Picture 2" descr="Resultado de imagen para carlos utman goldschmid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452" y="2436902"/>
            <a:ext cx="4824536" cy="302433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35691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84210" y="1988841"/>
            <a:ext cx="4666186" cy="4353164"/>
          </a:xfrm>
        </p:spPr>
        <p:txBody>
          <a:bodyPr>
            <a:normAutofit/>
          </a:bodyPr>
          <a:lstStyle/>
          <a:p>
            <a:pPr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Haciendo hincapié a las peticiones del nuevo alcalde, el nuevo sistema de administración contará con entrada y salida de productos y un sinfín de utilidades extras, que de cierta manera les brindará apoyo al usuario mismo. </a:t>
            </a:r>
            <a:endParaRPr lang="es-CL" sz="2000" dirty="0" smtClean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Clr>
                <a:schemeClr val="tx2">
                  <a:lumMod val="25000"/>
                </a:schemeClr>
              </a:buClr>
              <a:buNone/>
            </a:pP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 continuación se dará conocer las características que se emplearán en el programa</a:t>
            </a:r>
            <a:r>
              <a:rPr lang="es-CL" sz="2000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buClr>
                <a:schemeClr val="tx2">
                  <a:lumMod val="25000"/>
                </a:schemeClr>
              </a:buClr>
            </a:pPr>
            <a:endParaRPr lang="es-CL" sz="3600" dirty="0" smtClean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Clr>
                <a:schemeClr val="tx2">
                  <a:lumMod val="25000"/>
                </a:schemeClr>
              </a:buClr>
              <a:buNone/>
            </a:pPr>
            <a:endParaRPr lang="es-CL" sz="22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Clr>
                <a:schemeClr val="tx2">
                  <a:lumMod val="25000"/>
                </a:schemeClr>
              </a:buClr>
            </a:pPr>
            <a:endParaRPr lang="es-CL" sz="22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Clr>
                <a:schemeClr val="tx2">
                  <a:lumMod val="25000"/>
                </a:schemeClr>
              </a:buClr>
              <a:buNone/>
            </a:pPr>
            <a:endParaRPr lang="es-CL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522413" y="836712"/>
            <a:ext cx="9144001" cy="723528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CL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SOLUCIÓN DEL PROBLEMA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9105160" y="1990318"/>
            <a:ext cx="2353494" cy="2451720"/>
          </a:xfrm>
          <a:prstGeom prst="rect">
            <a:avLst/>
          </a:prstGeom>
          <a:solidFill>
            <a:srgbClr val="001636"/>
          </a:solidFill>
          <a:ln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es-CL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028" name="Picture 4" descr="Resultado de imagen para windows 7 logo pn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8291" y="2059539"/>
            <a:ext cx="2211920" cy="233853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/>
          <p:cNvSpPr/>
          <p:nvPr/>
        </p:nvSpPr>
        <p:spPr>
          <a:xfrm>
            <a:off x="6337976" y="2065719"/>
            <a:ext cx="2520280" cy="2451720"/>
          </a:xfrm>
          <a:prstGeom prst="rect">
            <a:avLst/>
          </a:prstGeom>
          <a:solidFill>
            <a:srgbClr val="001636"/>
          </a:solidFill>
          <a:ln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es-CL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026" name="Picture 2" descr="Resultado de imagen para visual studio logo 2015 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36" y="2103447"/>
            <a:ext cx="2177359" cy="23762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0"/>
          </a:effectLst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6"/>
          <p:cNvSpPr/>
          <p:nvPr/>
        </p:nvSpPr>
        <p:spPr>
          <a:xfrm>
            <a:off x="7969365" y="4145632"/>
            <a:ext cx="2353494" cy="2451720"/>
          </a:xfrm>
          <a:prstGeom prst="rect">
            <a:avLst/>
          </a:prstGeom>
          <a:solidFill>
            <a:srgbClr val="001636"/>
          </a:solidFill>
          <a:ln>
            <a:solidFill>
              <a:schemeClr val="bg1">
                <a:lumMod val="85000"/>
                <a:lumOff val="1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3d extrusionH="57150">
              <a:bevelT w="38100" h="38100"/>
            </a:sp3d>
          </a:bodyPr>
          <a:lstStyle/>
          <a:p>
            <a:pPr algn="ctr"/>
            <a:endParaRPr lang="es-CL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5" name="Picture 4" descr="http://chaosrequiem.com/main/wp-content/uploads/2016/06/database-mysql.png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0159" y="4221088"/>
            <a:ext cx="2376264" cy="23762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635000"/>
          </a:effectLst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094537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8" grpId="0" animBg="1"/>
      <p:bldP spid="9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97868" y="1978495"/>
            <a:ext cx="10081120" cy="4114801"/>
          </a:xfrm>
        </p:spPr>
        <p:txBody>
          <a:bodyPr>
            <a:normAutofit fontScale="92500"/>
          </a:bodyPr>
          <a:lstStyle/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2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Sistema para poder administrar los préstamos y compras de los artículos, contará con una conexión a base de datos en </a:t>
            </a:r>
            <a:r>
              <a:rPr lang="es-CL" sz="2200" dirty="0" err="1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r>
              <a:rPr lang="es-CL" sz="22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, desde una Conexión local y con Procedimientos de Almacenado.</a:t>
            </a:r>
          </a:p>
          <a:p>
            <a:pPr algn="just">
              <a:buClr>
                <a:schemeClr val="tx2">
                  <a:lumMod val="25000"/>
                </a:schemeClr>
              </a:buClr>
            </a:pPr>
            <a:endParaRPr lang="es-CL" sz="22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2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Programa se construye en el Entorno de Desarrollo Integrado (IDE) Visual Studio 2015, en el Lenguaje de Desarrollo Visual Basic o VB.NET, al cual el código será simplificado, para que las tareas que se realicen, sean rápidas y estables.</a:t>
            </a:r>
          </a:p>
          <a:p>
            <a:pPr algn="just">
              <a:buClr>
                <a:schemeClr val="tx2">
                  <a:lumMod val="25000"/>
                </a:schemeClr>
              </a:buClr>
            </a:pPr>
            <a:endParaRPr lang="es-CL" sz="22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2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Software será instalado en un computador con Windows 7 </a:t>
            </a:r>
            <a:r>
              <a:rPr lang="es-CL" sz="2200" dirty="0" err="1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Ultimate</a:t>
            </a:r>
            <a:r>
              <a:rPr lang="es-CL" sz="22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donde el mismo departamento de informática de la Municipalidad nos brindarán para poder gestionar la bodega.</a:t>
            </a:r>
          </a:p>
          <a:p>
            <a:endParaRPr lang="es-CL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522413" y="188640"/>
            <a:ext cx="9144001" cy="137160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CL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SOLUCIÓN DEL PROBLEMA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418641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97868" y="1978495"/>
            <a:ext cx="10153128" cy="4114801"/>
          </a:xfrm>
        </p:spPr>
        <p:txBody>
          <a:bodyPr>
            <a:normAutofit/>
          </a:bodyPr>
          <a:lstStyle/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Inventario será controlado desde el mismo programa.</a:t>
            </a:r>
          </a:p>
          <a:p>
            <a:pPr algn="just">
              <a:buClr>
                <a:schemeClr val="tx2">
                  <a:lumMod val="25000"/>
                </a:schemeClr>
              </a:buClr>
            </a:pP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 agregará un </a:t>
            </a:r>
            <a:r>
              <a:rPr lang="es-CL" sz="2000" dirty="0" err="1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, de Usuario y Contraseña donde el mismo administrador será el encargado de la gestión. Nuestro equipo incluyó una pequeña sección de recuperación de contraseña (algo similar a algunas paginas web como </a:t>
            </a:r>
            <a:r>
              <a:rPr lang="es-CL" sz="2000" dirty="0" err="1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Gmail</a:t>
            </a: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CL" sz="2000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Facebook </a:t>
            </a: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es-CL" sz="2000" dirty="0" err="1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Junaeb-Sodexo</a:t>
            </a: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just">
              <a:buClr>
                <a:schemeClr val="tx2">
                  <a:lumMod val="25000"/>
                </a:schemeClr>
              </a:buClr>
            </a:pP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Software contará con un registro de usuarios donde se le harán los préstamos y compras correspondientes.</a:t>
            </a:r>
          </a:p>
          <a:p>
            <a:pPr marL="0" indent="0" algn="just">
              <a:buNone/>
            </a:pP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522413" y="188640"/>
            <a:ext cx="9144001" cy="137160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CL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SOLUCIÓN DEL PROBLEMA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45235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97868" y="1916832"/>
            <a:ext cx="10153128" cy="4968552"/>
          </a:xfrm>
        </p:spPr>
        <p:txBody>
          <a:bodyPr>
            <a:normAutofit/>
          </a:bodyPr>
          <a:lstStyle/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Software incluirá un sub-</a:t>
            </a:r>
            <a:r>
              <a:rPr lang="es-CL" sz="2000" dirty="0" err="1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login</a:t>
            </a: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donde el mismo administrador será registrado con otro usuario y contraseña para gestionar varias opciones del programa, además él mismo podrá eliminar o crear, productos, etc.</a:t>
            </a:r>
          </a:p>
          <a:p>
            <a:pPr algn="just">
              <a:buClr>
                <a:schemeClr val="tx2">
                  <a:lumMod val="25000"/>
                </a:schemeClr>
              </a:buClr>
            </a:pP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Software contará con diversos historiales de préstamos, compras y devoluciones con filtros de fechas.</a:t>
            </a:r>
          </a:p>
          <a:p>
            <a:pPr marL="342900" indent="-342900" algn="just">
              <a:buClr>
                <a:schemeClr val="tx2">
                  <a:lumMod val="25000"/>
                </a:schemeClr>
              </a:buClr>
            </a:pP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Software se agregará una sección de prestamos y compras de la misma bodega, ligada con el usuario al cual solicito el producto.</a:t>
            </a:r>
          </a:p>
          <a:p>
            <a:pPr algn="just">
              <a:buClr>
                <a:schemeClr val="tx2">
                  <a:lumMod val="25000"/>
                </a:schemeClr>
              </a:buClr>
            </a:pP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chemeClr val="tx2">
                  <a:lumMod val="25000"/>
                </a:schemeClr>
              </a:buClr>
            </a:pPr>
            <a:r>
              <a:rPr lang="es-CL" sz="2000" dirty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 Software vendrá con una sección de devoluciones de los mismos artículos </a:t>
            </a:r>
            <a:r>
              <a:rPr lang="es-CL" sz="2000" dirty="0" smtClean="0">
                <a:effectLst>
                  <a:outerShdw blurRad="63500" dist="76200" dir="3000000" algn="tl">
                    <a:srgbClr val="000000">
                      <a:alpha val="5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prestados.</a:t>
            </a: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s-CL" sz="2000" dirty="0">
              <a:effectLst>
                <a:outerShdw blurRad="63500" dist="76200" dir="3000000" algn="tl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522413" y="188640"/>
            <a:ext cx="9144001" cy="1371600"/>
          </a:xfr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r>
              <a:rPr lang="es-CL" dirty="0" smtClean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SOLUCIÓN DEL PROBLEMA</a:t>
            </a:r>
            <a:endParaRPr lang="es-CL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72034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Túnel azul digital 16 × 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908_TF02895261_TF02895261.potx" id="{408D3025-4796-40C5-A420-4B86355D8C1A}" vid="{9B9A56E1-CA61-4AB5-B8B3-A8E151813968}"/>
    </a:ext>
  </a:extLst>
</a:theme>
</file>

<file path=ppt/theme/theme2.xml><?xml version="1.0" encoding="utf-8"?>
<a:theme xmlns:a="http://schemas.openxmlformats.org/drawingml/2006/main" name="Tema d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purl.org/dc/dcmitype/"/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4873beb7-5857-4685-be1f-d57550cc96cc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túnel azul digital empresarial (panorámica)</Template>
  <TotalTime>0</TotalTime>
  <Words>837</Words>
  <Application>Microsoft Office PowerPoint</Application>
  <PresentationFormat>Personalizado</PresentationFormat>
  <Paragraphs>59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Corbel</vt:lpstr>
      <vt:lpstr>Túnel azul digital 16 × 9</vt:lpstr>
      <vt:lpstr>ILUSTRE MUNICIPALIDAD DE PERALILLO  EXAMEN DE TÍTULO: “SOFTWARE ADMINISTRACIÓN DE            BODEGA”</vt:lpstr>
      <vt:lpstr>Presentación de PowerPoint</vt:lpstr>
      <vt:lpstr>RESEÑA INICIAL</vt:lpstr>
      <vt:lpstr>INTRODUCCIÓN</vt:lpstr>
      <vt:lpstr>IDENTIFICACIÓN DE LA PROBLEMÁTICA</vt:lpstr>
      <vt:lpstr>SOLUCIÓN DEL PROBLEMA</vt:lpstr>
      <vt:lpstr>SOLUCIÓN DEL PROBLEMA</vt:lpstr>
      <vt:lpstr>SOLUCIÓN DEL PROBLEMA</vt:lpstr>
      <vt:lpstr>SOLUCIÓN DEL PROBLEMA</vt:lpstr>
      <vt:lpstr>CONCLUSIÓN</vt:lpstr>
      <vt:lpstr>PRUEBA DEL PROGRAMA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2017-04-20T12:37:29Z</dcterms:created>
  <dcterms:modified xsi:type="dcterms:W3CDTF">2017-06-20T13:16:40Z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